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D0610-8AA3-47E4-995A-E23D5A941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3157D9-2ECD-406C-8A0A-4913255D9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5272A4-A304-4F90-85D7-2B9166A1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453F7D-BEE3-43E7-8074-0A6BA6B9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50F70E-1BEA-4814-87BB-CA524159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656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D3FDD1-9F5C-455C-A43C-FBD195871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61C014-95D0-472C-A36B-0C10F2F9B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62A8BF-D5D9-42D1-B758-3AD34F273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B06E92-A8B9-4EE3-975D-AA60EE0E0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D94D62-3F07-42CC-9553-1F25EF36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3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0FF148C-8E67-4776-93DF-14186C197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987A11-342C-44F2-B2CE-F60B128599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B5B92C-936B-406A-A079-A2E6E9F26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6BE13F-DD3A-4933-B3E0-83A966098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262F85-CE53-459C-90E2-2E2B08F6E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89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B4ABC-72F4-49A1-9BA7-2DFDA165D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F56C-ADA2-4C76-A15D-D2AAD264B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0BEAF5-8595-49FF-B5CC-1EC12EC88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8D0170-913E-4984-9F79-4EF9D172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111617-5C3C-4322-9A1C-82B30819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44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ADE64-D16F-491E-A2B2-D269010F2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BE9A84-D38F-4CC5-8540-1ABEC2C29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37DC8D-5337-4F6B-86CE-F80253EF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3BC0D8-F0B6-46A4-AD49-DB2E9AB73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981348-2BD8-4EE6-991C-3899F2B64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830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EDFA1E-7EF0-46A1-A9F0-DFA7992F9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291F7F-599E-46B7-B8E7-6F2EA2413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2A5C03-58D2-470F-A88F-300DB3A16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1447D8-1C88-45FD-9CD0-AB24028A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315CC8-2648-4109-8865-76040AA7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607265-A389-4653-A610-65CF3CFD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0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84100-AFA6-4478-A784-AD1AA89D2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AA27EF-5EC3-4442-BEBF-723853985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DB1CE7-38CA-4268-992C-E7A7B91C9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757A59-69E3-479D-B9D0-2A46824C3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71CA33-3C2E-46BF-9BF9-B410C29C1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C8ED2D-7DAF-4486-B380-9DDDEA0E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78132FD-E331-4408-8759-7BAC43D91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38E90A-69A7-4519-8592-48562FB2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9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609883-84FA-4568-8BC8-28032AF7E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8CC411-8F7A-487A-B9AB-6739766B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11097FC-C9D0-4181-830C-213DC379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4F7C6E4-1D5A-4370-8D18-D2268687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88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2917E9B-F409-46D2-A021-DB65FFDC2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3F4F9-688C-4995-ADF4-7B0136B73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A76E47-BD25-45FA-99CD-C68F8B3F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46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9DC43B-B870-47E7-9EC7-7BD92F67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AF0724-E5D3-4B55-B69A-B59BEA133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BB1F58-BB9A-41A9-A7C5-FD0593B0D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4F09D8-EABD-43F0-9924-9BEB58C80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B04F63-C2EE-4C25-A3F7-ECEBA5E7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5527E1-BEA1-45FA-ABBD-FD4DD347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94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547C88-D007-4205-8C94-FAABC3DE4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B8C2B28-5366-4E34-A118-82577263D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D408BF-9D81-4C33-AED7-21C101D83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639D74-F980-4B81-AA50-498BFB64F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1CA783-B02A-4C63-8FFF-3A250F6E0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DF2DC3-7FD4-48E6-ABA9-B193AC46A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50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E5581B-926A-469A-A94F-F3BB8F192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00437C-1AAD-4330-B1C9-95EFB1E98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9FCFD8-D3CC-4BA9-94DE-31978F0CF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3A36F2-D60A-41D9-A086-9BDA31C95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A324D0-79C3-477D-A8C2-9AB46B0D7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165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57000">
              <a:schemeClr val="accent4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061936" y="1659285"/>
            <a:ext cx="100681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/>
              <a:t>Challenge mathématique 2023 – 2024</a:t>
            </a:r>
          </a:p>
          <a:p>
            <a:pPr algn="ctr"/>
            <a:r>
              <a:rPr lang="fr-FR" sz="4800" dirty="0"/>
              <a:t>Manche 1 – Niveau 4</a:t>
            </a:r>
          </a:p>
          <a:p>
            <a:pPr algn="ctr"/>
            <a:endParaRPr lang="fr-FR" sz="4800" dirty="0"/>
          </a:p>
          <a:p>
            <a:pPr algn="ctr"/>
            <a:r>
              <a:rPr lang="fr-FR" sz="4000" u="sng" dirty="0"/>
              <a:t>Calcul mental :</a:t>
            </a:r>
            <a:r>
              <a:rPr lang="fr-FR" sz="4000" dirty="0"/>
              <a:t> problèmes à proposer pour continuer à s’entraîner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2892481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3320167" y="2179266"/>
            <a:ext cx="5551665" cy="2499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3600" dirty="0"/>
              <a:t>L’école comporte 128 élèves.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La moitié sont des filles.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y a-t-il de garçons ?</a:t>
            </a:r>
            <a:endParaRPr lang="fr-FR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344935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912251" y="2179266"/>
            <a:ext cx="6367498" cy="2499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3600" dirty="0"/>
              <a:t>La classe comporte 28 élèves.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Le quart a des lunettes.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n’ont pas de lunettes ?</a:t>
            </a:r>
            <a:endParaRPr lang="fr-FR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245502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294331" y="2179266"/>
            <a:ext cx="7603337" cy="2499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3600" dirty="0"/>
              <a:t>La classe comporte 24 élèves.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Les deux tiers rentrent chez eux le midi.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mangent à la cantine 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3119445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391641" y="1763768"/>
            <a:ext cx="7408718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600" dirty="0"/>
              <a:t>La classe comporte 28 élèves.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La moitié a les cheveux bruns, le quart a les cheveux blonds.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Combien ne sont ni blonds, ni bruns ?</a:t>
            </a:r>
            <a:endParaRPr lang="fr-FR" sz="13800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3519393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264123" y="1763768"/>
            <a:ext cx="7663754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3600" dirty="0" err="1"/>
              <a:t>Eya</a:t>
            </a:r>
            <a:r>
              <a:rPr lang="fr-FR" sz="3600" dirty="0"/>
              <a:t> a 11 ans.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Son père a 29 ans de plus.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Sa mère a 5 ans de moins que son père.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Quel âge a la mère d’</a:t>
            </a:r>
            <a:r>
              <a:rPr lang="fr-FR" sz="3600" dirty="0" err="1"/>
              <a:t>Eya</a:t>
            </a:r>
            <a:r>
              <a:rPr lang="fr-FR" sz="3600" dirty="0"/>
              <a:t> 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389402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778861" y="2594765"/>
            <a:ext cx="6634277" cy="1668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3600" dirty="0"/>
              <a:t>Jules a 24€ et Lise a 5€ de moins.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ont-ils d’argent en tout 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4105337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101588" y="2179266"/>
            <a:ext cx="9988824" cy="2499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3600" dirty="0"/>
              <a:t>Antoine court 13 km, Louise 2 km de plus qu’Antoine et Hicham 3 km de moins que Louise.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kilomètres courent-ils en tout 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4183327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374294" y="2179266"/>
            <a:ext cx="11443412" cy="2499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600" dirty="0"/>
              <a:t>Trois verres contiennent de l’eau : le premier 33cL, le second 10cL de moins et le troisième 7 </a:t>
            </a:r>
            <a:r>
              <a:rPr lang="fr-FR" sz="3600" dirty="0" err="1"/>
              <a:t>cL</a:t>
            </a:r>
            <a:r>
              <a:rPr lang="fr-FR" sz="3600" dirty="0"/>
              <a:t> de plus que le premier.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Combien de centilitres contiennent les trois verres ?</a:t>
            </a:r>
            <a:endParaRPr lang="fr-FR" sz="41300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24542033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249</Words>
  <Application>Microsoft Office PowerPoint</Application>
  <PresentationFormat>Grand écran</PresentationFormat>
  <Paragraphs>35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Dionisi</dc:creator>
  <cp:lastModifiedBy>Vincent Dionisi</cp:lastModifiedBy>
  <cp:revision>8</cp:revision>
  <dcterms:created xsi:type="dcterms:W3CDTF">2023-11-24T11:21:07Z</dcterms:created>
  <dcterms:modified xsi:type="dcterms:W3CDTF">2023-11-24T14:52:58Z</dcterms:modified>
</cp:coreProperties>
</file>